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ADCD-FB44-4AFD-BFE5-5E36E5DEDE34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DE106-6D57-43C7-851D-306B0C7A96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1708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ADCD-FB44-4AFD-BFE5-5E36E5DEDE34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DE106-6D57-43C7-851D-306B0C7A96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8146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ADCD-FB44-4AFD-BFE5-5E36E5DEDE34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DE106-6D57-43C7-851D-306B0C7A96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7445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ADCD-FB44-4AFD-BFE5-5E36E5DEDE34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DE106-6D57-43C7-851D-306B0C7A96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5136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ADCD-FB44-4AFD-BFE5-5E36E5DEDE34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DE106-6D57-43C7-851D-306B0C7A96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3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ADCD-FB44-4AFD-BFE5-5E36E5DEDE34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DE106-6D57-43C7-851D-306B0C7A96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9703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ADCD-FB44-4AFD-BFE5-5E36E5DEDE34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DE106-6D57-43C7-851D-306B0C7A96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272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ADCD-FB44-4AFD-BFE5-5E36E5DEDE34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DE106-6D57-43C7-851D-306B0C7A96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5301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ADCD-FB44-4AFD-BFE5-5E36E5DEDE34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DE106-6D57-43C7-851D-306B0C7A96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7582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ADCD-FB44-4AFD-BFE5-5E36E5DEDE34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DE106-6D57-43C7-851D-306B0C7A96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9267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ADCD-FB44-4AFD-BFE5-5E36E5DEDE34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DE106-6D57-43C7-851D-306B0C7A96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1564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1ADCD-FB44-4AFD-BFE5-5E36E5DEDE34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DE106-6D57-43C7-851D-306B0C7A96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402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345"/>
                    </a14:imgEffect>
                    <a14:imgEffect>
                      <a14:saturation sat="107000"/>
                    </a14:imgEffect>
                  </a14:imgLayer>
                </a14:imgProps>
              </a:ext>
            </a:extLst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91636"/>
            <a:ext cx="12072257" cy="9928663"/>
          </a:xfrm>
        </p:spPr>
        <p:txBody>
          <a:bodyPr>
            <a:normAutofit lnSpcReduction="10000"/>
          </a:bodyPr>
          <a:lstStyle/>
          <a:p>
            <a:pPr algn="r"/>
            <a:endParaRPr lang="it-IT" dirty="0" smtClean="0">
              <a:solidFill>
                <a:srgbClr val="920000"/>
              </a:solidFill>
              <a:latin typeface="Arial Black" panose="020B0A04020102020204" pitchFamily="34" charset="0"/>
            </a:endParaRPr>
          </a:p>
          <a:p>
            <a:pPr algn="r"/>
            <a:r>
              <a:rPr lang="it-IT" dirty="0" smtClean="0">
                <a:solidFill>
                  <a:srgbClr val="920000"/>
                </a:solidFill>
                <a:latin typeface="Arial Black" panose="020B0A04020102020204" pitchFamily="34" charset="0"/>
              </a:rPr>
              <a:t>Il </a:t>
            </a:r>
            <a:r>
              <a:rPr lang="it-IT" dirty="0">
                <a:solidFill>
                  <a:srgbClr val="920000"/>
                </a:solidFill>
                <a:latin typeface="Arial Black" panose="020B0A04020102020204" pitchFamily="34" charset="0"/>
              </a:rPr>
              <a:t>Giovedì </a:t>
            </a:r>
            <a:r>
              <a:rPr lang="it-IT" dirty="0" smtClean="0">
                <a:solidFill>
                  <a:srgbClr val="920000"/>
                </a:solidFill>
                <a:latin typeface="Arial Black" panose="020B0A04020102020204" pitchFamily="34" charset="0"/>
              </a:rPr>
              <a:t>Insieme</a:t>
            </a:r>
            <a:r>
              <a:rPr lang="it-IT" dirty="0" smtClean="0">
                <a:solidFill>
                  <a:srgbClr val="920000"/>
                </a:solidFill>
                <a:latin typeface="Arial Black" panose="020B0A04020102020204" pitchFamily="34" charset="0"/>
              </a:rPr>
              <a:t> </a:t>
            </a:r>
            <a:r>
              <a:rPr lang="it-IT" dirty="0">
                <a:solidFill>
                  <a:srgbClr val="920000"/>
                </a:solidFill>
                <a:latin typeface="Arial Black" panose="020B0A04020102020204" pitchFamily="34" charset="0"/>
              </a:rPr>
              <a:t>per un giorno cambia veste!</a:t>
            </a:r>
          </a:p>
          <a:p>
            <a:pPr algn="r"/>
            <a:endParaRPr lang="it-IT" sz="4300" dirty="0" smtClean="0">
              <a:solidFill>
                <a:srgbClr val="920000"/>
              </a:solidFill>
              <a:latin typeface="Arial Black" panose="020B0A04020102020204" pitchFamily="34" charset="0"/>
            </a:endParaRPr>
          </a:p>
          <a:p>
            <a:pPr algn="r"/>
            <a:r>
              <a:rPr lang="it-IT" sz="4300" dirty="0" smtClean="0">
                <a:solidFill>
                  <a:srgbClr val="920000"/>
                </a:solidFill>
                <a:latin typeface="Arial Black" panose="020B0A04020102020204" pitchFamily="34" charset="0"/>
              </a:rPr>
              <a:t>GIOVEDI’ TOMBOLA!!!</a:t>
            </a:r>
          </a:p>
          <a:p>
            <a:pPr algn="r"/>
            <a:endParaRPr lang="it-IT" dirty="0" smtClean="0">
              <a:solidFill>
                <a:srgbClr val="920000"/>
              </a:solidFill>
              <a:latin typeface="Arial Black" panose="020B0A04020102020204" pitchFamily="34" charset="0"/>
            </a:endParaRPr>
          </a:p>
          <a:p>
            <a:pPr algn="r"/>
            <a:endParaRPr lang="it-IT" dirty="0" smtClean="0">
              <a:solidFill>
                <a:srgbClr val="920000"/>
              </a:solidFill>
              <a:latin typeface="Arial Black" panose="020B0A04020102020204" pitchFamily="34" charset="0"/>
            </a:endParaRPr>
          </a:p>
          <a:p>
            <a:pPr algn="r"/>
            <a:r>
              <a:rPr lang="it-IT" dirty="0" smtClean="0">
                <a:solidFill>
                  <a:srgbClr val="920000"/>
                </a:solidFill>
                <a:latin typeface="Arial Black" panose="020B0A04020102020204" pitchFamily="34" charset="0"/>
              </a:rPr>
              <a:t>Vi aspettiamo per gli auguri di Natale, </a:t>
            </a:r>
          </a:p>
          <a:p>
            <a:pPr algn="r"/>
            <a:r>
              <a:rPr lang="it-IT" dirty="0" smtClean="0">
                <a:solidFill>
                  <a:srgbClr val="920000"/>
                </a:solidFill>
                <a:latin typeface="Arial Black" panose="020B0A04020102020204" pitchFamily="34" charset="0"/>
              </a:rPr>
              <a:t>una fetta di panettone e un </a:t>
            </a:r>
            <a:r>
              <a:rPr lang="it-IT" smtClean="0">
                <a:solidFill>
                  <a:srgbClr val="920000"/>
                </a:solidFill>
                <a:latin typeface="Arial Black" panose="020B0A04020102020204" pitchFamily="34" charset="0"/>
              </a:rPr>
              <a:t>brindisi </a:t>
            </a:r>
            <a:r>
              <a:rPr lang="it-IT" smtClean="0">
                <a:solidFill>
                  <a:srgbClr val="920000"/>
                </a:solidFill>
                <a:latin typeface="Arial Black" panose="020B0A04020102020204" pitchFamily="34" charset="0"/>
              </a:rPr>
              <a:t>Insieme</a:t>
            </a:r>
            <a:r>
              <a:rPr lang="it-IT" dirty="0" smtClean="0">
                <a:solidFill>
                  <a:srgbClr val="920000"/>
                </a:solidFill>
                <a:latin typeface="Arial Black" panose="020B0A04020102020204" pitchFamily="34" charset="0"/>
              </a:rPr>
              <a:t>!!!</a:t>
            </a:r>
          </a:p>
          <a:p>
            <a:pPr algn="r"/>
            <a:endParaRPr lang="it-IT" dirty="0" smtClean="0">
              <a:solidFill>
                <a:srgbClr val="920000"/>
              </a:solidFill>
              <a:latin typeface="Arial Black" panose="020B0A04020102020204" pitchFamily="34" charset="0"/>
            </a:endParaRPr>
          </a:p>
          <a:p>
            <a:pPr algn="r"/>
            <a:endParaRPr lang="it-IT" dirty="0" smtClean="0">
              <a:solidFill>
                <a:srgbClr val="920000"/>
              </a:solidFill>
              <a:latin typeface="Arial Black" panose="020B0A04020102020204" pitchFamily="34" charset="0"/>
            </a:endParaRPr>
          </a:p>
          <a:p>
            <a:pPr algn="r"/>
            <a:endParaRPr lang="it-IT" dirty="0">
              <a:solidFill>
                <a:srgbClr val="920000"/>
              </a:solidFill>
              <a:latin typeface="Arial Black" panose="020B0A04020102020204" pitchFamily="34" charset="0"/>
            </a:endParaRPr>
          </a:p>
          <a:p>
            <a:pPr algn="r"/>
            <a:endParaRPr lang="it-IT" dirty="0">
              <a:solidFill>
                <a:srgbClr val="920000"/>
              </a:solidFill>
              <a:latin typeface="Arial Black" panose="020B0A04020102020204" pitchFamily="34" charset="0"/>
            </a:endParaRPr>
          </a:p>
          <a:p>
            <a:pPr algn="r"/>
            <a:r>
              <a:rPr lang="it-IT" sz="1800" dirty="0" smtClean="0">
                <a:solidFill>
                  <a:srgbClr val="920000"/>
                </a:solidFill>
                <a:latin typeface="Arial Black" panose="020B0A04020102020204" pitchFamily="34" charset="0"/>
              </a:rPr>
              <a:t>Giovedì 15 dicembre, 14.30/16.30</a:t>
            </a:r>
          </a:p>
          <a:p>
            <a:pPr algn="r"/>
            <a:r>
              <a:rPr lang="it-IT" sz="1800" dirty="0" smtClean="0">
                <a:solidFill>
                  <a:srgbClr val="920000"/>
                </a:solidFill>
                <a:latin typeface="Arial Black" panose="020B0A04020102020204" pitchFamily="34" charset="0"/>
              </a:rPr>
              <a:t>Ex Sala Consiliare di Busto Garolfo, Via Magenta 25</a:t>
            </a:r>
          </a:p>
          <a:p>
            <a:pPr algn="r"/>
            <a:r>
              <a:rPr lang="it-IT" sz="1800" dirty="0">
                <a:solidFill>
                  <a:srgbClr val="920000"/>
                </a:solidFill>
                <a:latin typeface="Arial Black" panose="020B0A04020102020204" pitchFamily="34" charset="0"/>
              </a:rPr>
              <a:t/>
            </a:r>
            <a:br>
              <a:rPr lang="it-IT" sz="1800" dirty="0">
                <a:solidFill>
                  <a:srgbClr val="920000"/>
                </a:solidFill>
                <a:latin typeface="Arial Black" panose="020B0A04020102020204" pitchFamily="34" charset="0"/>
              </a:rPr>
            </a:br>
            <a:r>
              <a:rPr lang="it-IT" sz="1800" dirty="0" smtClean="0">
                <a:solidFill>
                  <a:srgbClr val="920000"/>
                </a:solidFill>
                <a:latin typeface="Arial Black" panose="020B0A04020102020204" pitchFamily="34" charset="0"/>
              </a:rPr>
              <a:t>Evento aperto a tutta la cittadinanza</a:t>
            </a:r>
          </a:p>
          <a:p>
            <a:pPr algn="r"/>
            <a:endParaRPr lang="it-IT" dirty="0" smtClean="0">
              <a:latin typeface="Eras Bold ITC" panose="020B0907030504020204" pitchFamily="34" charset="0"/>
            </a:endParaRPr>
          </a:p>
          <a:p>
            <a:pPr algn="r"/>
            <a:endParaRPr lang="it-IT" dirty="0">
              <a:latin typeface="Eras Bold ITC" panose="020B0907030504020204" pitchFamily="34" charset="0"/>
            </a:endParaRPr>
          </a:p>
          <a:p>
            <a:pPr algn="r"/>
            <a:endParaRPr lang="it-IT" dirty="0" smtClean="0">
              <a:latin typeface="Eras Bold ITC" panose="020B0907030504020204" pitchFamily="34" charset="0"/>
            </a:endParaRPr>
          </a:p>
          <a:p>
            <a:pPr algn="r"/>
            <a:endParaRPr lang="it-IT" dirty="0">
              <a:latin typeface="Eras Bold ITC" panose="020B0907030504020204" pitchFamily="34" charset="0"/>
            </a:endParaRPr>
          </a:p>
          <a:p>
            <a:pPr algn="r"/>
            <a:endParaRPr lang="it-IT" dirty="0">
              <a:latin typeface="Eras Bold ITC" panose="020B0907030504020204" pitchFamily="34" charset="0"/>
            </a:endParaRPr>
          </a:p>
          <a:p>
            <a:pPr algn="r"/>
            <a:r>
              <a:rPr lang="it-IT" dirty="0" smtClean="0">
                <a:latin typeface="Eras Bold ITC" panose="020B0907030504020204" pitchFamily="34" charset="0"/>
              </a:rPr>
              <a:t> </a:t>
            </a:r>
            <a:endParaRPr lang="it-IT" dirty="0">
              <a:latin typeface="Eras Bold ITC" panose="020B0907030504020204" pitchFamily="34" charset="0"/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1763486" y="2029638"/>
            <a:ext cx="3309257" cy="178412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dirty="0" smtClean="0"/>
              <a:t>   </a:t>
            </a:r>
            <a:r>
              <a:rPr lang="it-IT" sz="1000" dirty="0" smtClean="0">
                <a:latin typeface="Arial Rounded MT Bold" panose="020F0704030504030204" pitchFamily="34" charset="0"/>
              </a:rPr>
              <a:t/>
            </a:r>
            <a:br>
              <a:rPr lang="it-IT" sz="1000" dirty="0" smtClean="0">
                <a:latin typeface="Arial Rounded MT Bold" panose="020F0704030504030204" pitchFamily="34" charset="0"/>
              </a:rPr>
            </a:br>
            <a:r>
              <a:rPr lang="it-IT" sz="1000" dirty="0" smtClean="0">
                <a:latin typeface="Arial Rounded MT Bold" panose="020F0704030504030204" pitchFamily="34" charset="0"/>
              </a:rPr>
              <a:t> 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pic>
        <p:nvPicPr>
          <p:cNvPr id="2051" name="Immagin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364" y="2676169"/>
            <a:ext cx="1924050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Immagine 4" descr="logo comun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342" y="91637"/>
            <a:ext cx="758825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Immagin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117" y="5595225"/>
            <a:ext cx="781050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ja-JP" sz="1200" b="0" i="1" u="none" strike="noStrike" cap="none" normalizeH="0" baseline="0" smtClean="0">
                <a:ln>
                  <a:noFill/>
                </a:ln>
                <a:solidFill>
                  <a:srgbClr val="7B7B7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kumimoji="0" lang="it-IT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3864" y="5962790"/>
            <a:ext cx="5631763" cy="83099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>
                <a:alpha val="33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ja-JP" sz="1200" b="0" i="1" u="none" strike="noStrike" cap="none" normalizeH="0" baseline="0" dirty="0" smtClean="0">
                <a:ln>
                  <a:noFill/>
                </a:ln>
                <a:solidFill>
                  <a:srgbClr val="7B7B7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kumimoji="0" lang="it-IT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ja-JP" sz="1200" b="1" i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it-IT" altLang="ja-JP" sz="1200" b="1" i="1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                                                                                                    Gruppo Anziani e Pensionati</a:t>
            </a:r>
            <a:endParaRPr lang="it-IT" altLang="ja-JP" sz="1200" b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ja-JP" sz="1200" b="1" i="1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ja-JP" sz="1200" i="1" dirty="0">
                <a:solidFill>
                  <a:srgbClr val="7B7B7B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ja-JP" sz="1200" i="1" dirty="0" smtClean="0">
                <a:solidFill>
                  <a:srgbClr val="7B7B7B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kumimoji="0" lang="it-IT" altLang="ja-JP" sz="1200" b="1" i="1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Busto Garolfo</a:t>
            </a:r>
            <a:endParaRPr kumimoji="0" lang="it-IT" altLang="ja-JP" sz="1800" b="1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603937" y="616251"/>
            <a:ext cx="10984126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>
                <a:alpha val="33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ja-JP" sz="1200" b="0" i="1" u="none" strike="noStrike" cap="none" normalizeH="0" baseline="0" dirty="0" smtClean="0">
                <a:ln>
                  <a:noFill/>
                </a:ln>
                <a:solidFill>
                  <a:srgbClr val="7B7B7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kumimoji="0" lang="it-IT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ja-JP" sz="1200" b="1" i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Comune di</a:t>
            </a:r>
            <a:r>
              <a:rPr kumimoji="0" lang="it-IT" altLang="ja-JP" sz="1200" b="1" i="1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endParaRPr lang="it-IT" altLang="ja-JP" sz="1200" b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ja-JP" sz="1200" b="1" i="1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Busto Garolfo</a:t>
            </a:r>
            <a:r>
              <a:rPr kumimoji="0" lang="it-IT" altLang="ja-JP" sz="1200" b="0" i="1" u="none" strike="noStrike" cap="none" normalizeH="0" baseline="0" dirty="0" smtClean="0">
                <a:ln>
                  <a:noFill/>
                </a:ln>
                <a:solidFill>
                  <a:srgbClr val="7B7B7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				</a:t>
            </a:r>
            <a:r>
              <a:rPr kumimoji="0" lang="it-IT" altLang="ja-JP" sz="1200" b="1" i="1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endParaRPr kumimoji="0" lang="it-IT" altLang="ja-JP" sz="1800" b="1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4578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53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10" baseType="lpstr">
      <vt:lpstr>游ゴシック</vt:lpstr>
      <vt:lpstr>Arial</vt:lpstr>
      <vt:lpstr>Arial Black</vt:lpstr>
      <vt:lpstr>Arial Rounded MT Bold</vt:lpstr>
      <vt:lpstr>Calibri</vt:lpstr>
      <vt:lpstr>Calibri Light</vt:lpstr>
      <vt:lpstr>Eras Bold ITC</vt:lpstr>
      <vt:lpstr>Times New Roman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Iconio</dc:creator>
  <cp:lastModifiedBy>Iconio</cp:lastModifiedBy>
  <cp:revision>7</cp:revision>
  <dcterms:created xsi:type="dcterms:W3CDTF">2022-11-30T20:36:03Z</dcterms:created>
  <dcterms:modified xsi:type="dcterms:W3CDTF">2022-12-01T21:10:22Z</dcterms:modified>
</cp:coreProperties>
</file>